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a5ff0bc5d8d4f5c"/>
  </p:sldMasterIdLst>
  <p:sldIdLst>
    <p:sldId id="264" r:id="R397c7276bc754ef4"/>
    <p:sldId id="265" r:id="Rfcfbb6831516411d"/>
    <p:sldId id="266" r:id="R791a8d6be2a64680"/>
    <p:sldId id="267" r:id="R6e70523a69164887"/>
    <p:sldId id="268" r:id="R2ba0e031551445a5"/>
    <p:sldId id="269" r:id="R18cc763e2a1b478f"/>
    <p:sldId id="270" r:id="Rb1232e1a302d417c"/>
    <p:sldId id="271" r:id="R8944eed7a900418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a5ff0bc5d8d4f5c" /><Relationship Type="http://schemas.openxmlformats.org/officeDocument/2006/relationships/theme" Target="/ppt/slideMasters/theme/theme2.xml" Id="Raec97a52b2654d48" /><Relationship Type="http://schemas.openxmlformats.org/officeDocument/2006/relationships/slide" Target="/ppt/slides/slide9.xml" Id="R397c7276bc754ef4" /><Relationship Type="http://schemas.openxmlformats.org/officeDocument/2006/relationships/slide" Target="/ppt/slides/slidea.xml" Id="Rfcfbb6831516411d" /><Relationship Type="http://schemas.openxmlformats.org/officeDocument/2006/relationships/slide" Target="/ppt/slides/slideb.xml" Id="R791a8d6be2a64680" /><Relationship Type="http://schemas.openxmlformats.org/officeDocument/2006/relationships/slide" Target="/ppt/slides/slidec.xml" Id="R6e70523a69164887" /><Relationship Type="http://schemas.openxmlformats.org/officeDocument/2006/relationships/tableStyles" Target="/ppt/tableStyles.xml" Id="Rd9021091bd354150" /><Relationship Type="http://schemas.openxmlformats.org/officeDocument/2006/relationships/slide" Target="/ppt/slides/slided.xml" Id="R2ba0e031551445a5" /><Relationship Type="http://schemas.openxmlformats.org/officeDocument/2006/relationships/slide" Target="/ppt/slides/slidee.xml" Id="R18cc763e2a1b478f" /><Relationship Type="http://schemas.openxmlformats.org/officeDocument/2006/relationships/slide" Target="/ppt/slides/slidef.xml" Id="Rb1232e1a302d417c" /><Relationship Type="http://schemas.openxmlformats.org/officeDocument/2006/relationships/slide" Target="/ppt/slides/slide10.xml" Id="R8944eed7a9004189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3260a40ab53486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82251455a124a3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619df7fc44e49d5" /><Relationship Type="http://schemas.openxmlformats.org/officeDocument/2006/relationships/slideMaster" Target="/ppt/slideMasters/slideMaster2.xml" Id="Re26052fa36a44ce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5933ada7a044fc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619df7fc44e49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c19c4662cb9432e" /><Relationship Type="http://schemas.openxmlformats.org/officeDocument/2006/relationships/slideLayout" Target="/ppt/slideLayouts/slideLayout2.xml" Id="R057e20fd1b1c40f2" /><Relationship Type="http://schemas.openxmlformats.org/officeDocument/2006/relationships/slideLayout" Target="/ppt/slideLayouts/slideLayout3.xml" Id="R681661dd89854744" /><Relationship Type="http://schemas.openxmlformats.org/officeDocument/2006/relationships/slideLayout" Target="/ppt/slideLayouts/slideLayout4.xml" Id="R1728a46f753a405b" /><Relationship Type="http://schemas.openxmlformats.org/officeDocument/2006/relationships/slideLayout" Target="/ppt/slideLayouts/slideLayout5.xml" Id="R8841894389a1400d" /><Relationship Type="http://schemas.openxmlformats.org/officeDocument/2006/relationships/image" Target="/ppt/media/image2.bin" Id="R4ddfde0d2b9a461b" /><Relationship Type="http://schemas.openxmlformats.org/officeDocument/2006/relationships/image" Target="/ppt/media/image.bin" Id="R9ab155679f4f412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ddfde0d2b9a461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ab155679f4f412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1728a46f753a405b"/>
    <p:sldLayoutId id="2147483652" r:id="R681661dd89854744"/>
    <p:sldLayoutId id="2147483651" r:id="R057e20fd1b1c40f2"/>
    <p:sldLayoutId id="2147483654" r:id="R8841894389a1400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7ebcc3db31b411d" /><Relationship Type="http://schemas.openxmlformats.org/officeDocument/2006/relationships/chart" Target="/ppt/slides/charts/chart29.xml" Id="Rbc72eaeea47d441e" /><Relationship Type="http://schemas.openxmlformats.org/officeDocument/2006/relationships/chart" Target="/ppt/slides/charts/chart2a.xml" Id="R2d873abd04ce449d" /><Relationship Type="http://schemas.openxmlformats.org/officeDocument/2006/relationships/chart" Target="/ppt/slides/charts/chart2b.xml" Id="Rcdc5b20889df4ae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b82148ae79e4e7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e6f2c461ddb450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be6cdce3505540d5" /><Relationship Type="http://schemas.openxmlformats.org/officeDocument/2006/relationships/slideLayout" Target="/ppt/slideLayouts/slideLayout5.xml" Id="R49f3cdfdcfe5476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0e9c7255acf43d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b24193c48714ee6" /><Relationship Type="http://schemas.openxmlformats.org/officeDocument/2006/relationships/image" Target="/ppt/media/image4.bin" Id="R667535071d31414e" /><Relationship Type="http://schemas.openxmlformats.org/officeDocument/2006/relationships/slideLayout" Target="/ppt/slideLayouts/slideLayout5.xml" Id="Rd8224f76cacd4fa9" /><Relationship Type="http://schemas.openxmlformats.org/officeDocument/2006/relationships/chart" Target="/ppt/slides/charts/chart15.xml" Id="Rd7437978402440ed" /><Relationship Type="http://schemas.openxmlformats.org/officeDocument/2006/relationships/chart" Target="/ppt/slides/charts/chart16.xml" Id="Rb1de7d45c8f948e2" /><Relationship Type="http://schemas.openxmlformats.org/officeDocument/2006/relationships/chart" Target="/ppt/slides/charts/chart17.xml" Id="R91f286ab01c44bb8" /><Relationship Type="http://schemas.openxmlformats.org/officeDocument/2006/relationships/chart" Target="/ppt/slides/charts/chart18.xml" Id="R9ff26dc7daab420b" /><Relationship Type="http://schemas.openxmlformats.org/officeDocument/2006/relationships/chart" Target="/ppt/slides/charts/chart19.xml" Id="R7f730de2322546f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7f14863e4184d99" /><Relationship Type="http://schemas.openxmlformats.org/officeDocument/2006/relationships/image" Target="/ppt/media/image4.bin" Id="R358d6cc87cb64498" /><Relationship Type="http://schemas.openxmlformats.org/officeDocument/2006/relationships/slideLayout" Target="/ppt/slideLayouts/slideLayout5.xml" Id="Rc6d7e2358864427a" /><Relationship Type="http://schemas.openxmlformats.org/officeDocument/2006/relationships/chart" Target="/ppt/slides/charts/chart1b.xml" Id="R8e7f56f5bb78435a" /><Relationship Type="http://schemas.openxmlformats.org/officeDocument/2006/relationships/chart" Target="/ppt/slides/charts/chart1c.xml" Id="R17d7e30193004f9d" /><Relationship Type="http://schemas.openxmlformats.org/officeDocument/2006/relationships/chart" Target="/ppt/slides/charts/chart1d.xml" Id="R7da5c4a8f8624456" /><Relationship Type="http://schemas.openxmlformats.org/officeDocument/2006/relationships/chart" Target="/ppt/slides/charts/chart1e.xml" Id="Rf90fc14a7fb84558" /><Relationship Type="http://schemas.openxmlformats.org/officeDocument/2006/relationships/chart" Target="/ppt/slides/charts/chart1f.xml" Id="R1156616a12804b4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74501b95e96486f" /><Relationship Type="http://schemas.openxmlformats.org/officeDocument/2006/relationships/image" Target="/ppt/media/image4.bin" Id="R5aa86875722840b3" /><Relationship Type="http://schemas.openxmlformats.org/officeDocument/2006/relationships/slideLayout" Target="/ppt/slideLayouts/slideLayout5.xml" Id="R68c6d9d60675412f" /><Relationship Type="http://schemas.openxmlformats.org/officeDocument/2006/relationships/chart" Target="/ppt/slides/charts/chart21.xml" Id="R5086c412f5664be3" /><Relationship Type="http://schemas.openxmlformats.org/officeDocument/2006/relationships/chart" Target="/ppt/slides/charts/chart22.xml" Id="R8808d9ce305e4924" /><Relationship Type="http://schemas.openxmlformats.org/officeDocument/2006/relationships/chart" Target="/ppt/slides/charts/chart23.xml" Id="Rba6d6574c4444024" /><Relationship Type="http://schemas.openxmlformats.org/officeDocument/2006/relationships/chart" Target="/ppt/slides/charts/chart24.xml" Id="R476f110d89e2421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22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5.628788</c:v>
              </c:pt>
              <c:pt idx="1">
                <c:v>5.021277</c:v>
              </c:pt>
              <c:pt idx="2">
                <c:v>5.297872</c:v>
              </c:pt>
              <c:pt idx="3">
                <c:v>5.450549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Skutan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5.552632</c:v>
              </c:pt>
              <c:pt idx="1">
                <c:v>5.296296</c:v>
              </c:pt>
              <c:pt idx="2">
                <c:v>5.500000</c:v>
              </c:pt>
              <c:pt idx="3">
                <c:v>5.400000</c:v>
              </c:pt>
              <c:pt idx="4">
                <c:v>5.600000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0.200000</c:v>
              </c:pt>
              <c:pt idx="1">
                <c:v>0.600000</c:v>
              </c:pt>
              <c:pt idx="2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Skutan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c72eaeea47d441e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d873abd04ce449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dc5b20889df4ae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Skutan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22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Skutan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be6cdce3505540d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Skutan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437978402440e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de7d45c8f948e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1f286ab01c44bb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ff26dc7daab420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f730de2322546f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b24193c48714ee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67535071d31414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Skutan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e7f56f5bb78435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7d7e30193004f9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da5c4a8f862445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0fc14a7fb8455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156616a12804b4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7f14863e4184d9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58d6cc87cb6449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Skutan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22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22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086c412f5664be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808d9ce305e492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6d6574c444402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76f110d89e2421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74501b95e96486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aa86875722840b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2017-02-01T10:49:19.034Z</dcterms:created>
  <dcterms:modified xsi:type="dcterms:W3CDTF">2017-02-01T10:49:19.034Z</dcterms:modified>
</cp:coreProperties>
</file>